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</p:sldIdLst>
  <p:sldSz cx="18288000" cy="10287000"/>
  <p:notesSz cx="6858000" cy="9144000"/>
  <p:embeddedFontLst>
    <p:embeddedFont>
      <p:font typeface="Ubuntu" charset="1" panose="020B0504030602030204"/>
      <p:regular r:id="rId6"/>
    </p:embeddedFont>
    <p:embeddedFont>
      <p:font typeface="Ubuntu Bold" charset="1" panose="020B0804030602030204"/>
      <p:regular r:id="rId7"/>
    </p:embeddedFont>
    <p:embeddedFont>
      <p:font typeface="Ubuntu Italics" charset="1" panose="020B05040306020A0204"/>
      <p:regular r:id="rId8"/>
    </p:embeddedFont>
    <p:embeddedFont>
      <p:font typeface="Ubuntu Bold Italics" charset="1" panose="020B08040306020A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oper Hewitt" charset="1" panose="00000000000000000000"/>
      <p:regular r:id="rId14"/>
    </p:embeddedFont>
    <p:embeddedFont>
      <p:font typeface="Cooper Hewitt Bold" charset="1" panose="00000000000000000000"/>
      <p:regular r:id="rId15"/>
    </p:embeddedFont>
    <p:embeddedFont>
      <p:font typeface="Cooper Hewitt Italics" charset="1" panose="00000000000000000000"/>
      <p:regular r:id="rId16"/>
    </p:embeddedFont>
    <p:embeddedFont>
      <p:font typeface="Cooper Hewitt Bold Italics" charset="1" panose="00000000000000000000"/>
      <p:regular r:id="rId17"/>
    </p:embeddedFont>
    <p:embeddedFont>
      <p:font typeface="Assistant Extra Light" charset="1" panose="00000300000000000000"/>
      <p:regular r:id="rId18"/>
    </p:embeddedFont>
    <p:embeddedFont>
      <p:font typeface="Assistant Extra Light Bold" charset="1" panose="00000400000000000000"/>
      <p:regular r:id="rId19"/>
    </p:embeddedFont>
    <p:embeddedFont>
      <p:font typeface="Assistant Regular" charset="1" panose="00000500000000000000"/>
      <p:regular r:id="rId20"/>
    </p:embeddedFont>
    <p:embeddedFont>
      <p:font typeface="Assistant Regular Bold" charset="1" panose="00000700000000000000"/>
      <p:regular r:id="rId21"/>
    </p:embeddedFont>
    <p:embeddedFont>
      <p:font typeface="Belleza" charset="1" panose="02000503050000020003"/>
      <p:regular r:id="rId22"/>
    </p:embeddedFont>
    <p:embeddedFont>
      <p:font typeface="Times New Roman" charset="1" panose="02030502070405020303"/>
      <p:regular r:id="rId23"/>
    </p:embeddedFont>
    <p:embeddedFont>
      <p:font typeface="Times New Roman Bold" charset="1" panose="02030802070405020303"/>
      <p:regular r:id="rId24"/>
    </p:embeddedFont>
    <p:embeddedFont>
      <p:font typeface="Times New Roman Italics" charset="1" panose="02030502070405090303"/>
      <p:regular r:id="rId25"/>
    </p:embeddedFont>
    <p:embeddedFont>
      <p:font typeface="Times New Roman Bold Italics" charset="1" panose="02030802070405090303"/>
      <p:regular r:id="rId26"/>
    </p:embeddedFont>
    <p:embeddedFont>
      <p:font typeface="Times New Roman Medium" charset="1" panose="02030502070405020303"/>
      <p:regular r:id="rId27"/>
    </p:embeddedFont>
    <p:embeddedFont>
      <p:font typeface="Times New Roman Medium Italics" charset="1" panose="02030502070405090303"/>
      <p:regular r:id="rId28"/>
    </p:embeddedFont>
    <p:embeddedFont>
      <p:font typeface="Times New Roman Semi-Bold" charset="1" panose="02030702070405020303"/>
      <p:regular r:id="rId29"/>
    </p:embeddedFont>
    <p:embeddedFont>
      <p:font typeface="Times New Roman Semi-Bold Italics" charset="1" panose="02030702070405090303"/>
      <p:regular r:id="rId30"/>
    </p:embeddedFont>
    <p:embeddedFont>
      <p:font typeface="Times New Roman Ultra-Bold" charset="1" panose="020309020704050203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FmbcI3h78.mp4" Type="http://schemas.openxmlformats.org/officeDocument/2006/relationships/video"/><Relationship Id="rId4" Target="../media/VAFmbcI3h78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gif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408" t="0" r="340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981631" y="5480205"/>
            <a:ext cx="10053990" cy="1986804"/>
            <a:chOff x="0" y="0"/>
            <a:chExt cx="13405321" cy="26490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405321" cy="1569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8100">
                  <a:solidFill>
                    <a:srgbClr val="000000"/>
                  </a:solidFill>
                  <a:latin typeface="Belleza"/>
                </a:rPr>
                <a:t>QUIZ ONLINE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24823"/>
              <a:ext cx="13405321" cy="524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679257" y="3086746"/>
            <a:ext cx="3847213" cy="384719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3333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79257" y="1234839"/>
            <a:ext cx="10832609" cy="126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3"/>
              </a:lnSpc>
            </a:pPr>
            <a:r>
              <a:rPr lang="en-US" sz="8219">
                <a:solidFill>
                  <a:srgbClr val="191919"/>
                </a:solidFill>
                <a:latin typeface="Belleza"/>
              </a:rPr>
              <a:t>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0560" y="7342620"/>
            <a:ext cx="5203947" cy="60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3382">
                <a:solidFill>
                  <a:srgbClr val="191919"/>
                </a:solidFill>
                <a:latin typeface="Times New Roman Bold"/>
              </a:rPr>
              <a:t>Hồ Thế Bảo-22IT016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66709" y="2769176"/>
            <a:ext cx="4115846" cy="411583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76" t="0" r="-2497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57617" y="7328172"/>
            <a:ext cx="5254249" cy="61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414">
                <a:solidFill>
                  <a:srgbClr val="191919"/>
                </a:solidFill>
                <a:latin typeface="Times New Roman Bold"/>
              </a:rPr>
              <a:t>Võ Quốc Hoàng-22IT103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137413">
            <a:off x="14795672" y="6898055"/>
            <a:ext cx="6020989" cy="8116529"/>
          </a:xfrm>
          <a:custGeom>
            <a:avLst/>
            <a:gdLst/>
            <a:ahLst/>
            <a:cxnLst/>
            <a:rect r="r" b="b" t="t" l="l"/>
            <a:pathLst>
              <a:path h="8116529" w="6020989">
                <a:moveTo>
                  <a:pt x="0" y="0"/>
                </a:moveTo>
                <a:lnTo>
                  <a:pt x="6020989" y="0"/>
                </a:lnTo>
                <a:lnTo>
                  <a:pt x="6020989" y="8116529"/>
                </a:lnTo>
                <a:lnTo>
                  <a:pt x="0" y="8116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48153" y="-1674517"/>
            <a:ext cx="6752589" cy="6501608"/>
          </a:xfrm>
          <a:custGeom>
            <a:avLst/>
            <a:gdLst/>
            <a:ahLst/>
            <a:cxnLst/>
            <a:rect r="r" b="b" t="t" l="l"/>
            <a:pathLst>
              <a:path h="6501608" w="6752589">
                <a:moveTo>
                  <a:pt x="0" y="0"/>
                </a:moveTo>
                <a:lnTo>
                  <a:pt x="6752589" y="0"/>
                </a:lnTo>
                <a:lnTo>
                  <a:pt x="6752589" y="6501608"/>
                </a:lnTo>
                <a:lnTo>
                  <a:pt x="0" y="6501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21346" y="9258300"/>
            <a:ext cx="1713950" cy="785301"/>
          </a:xfrm>
          <a:custGeom>
            <a:avLst/>
            <a:gdLst/>
            <a:ahLst/>
            <a:cxnLst/>
            <a:rect r="r" b="b" t="t" l="l"/>
            <a:pathLst>
              <a:path h="785301" w="1713950">
                <a:moveTo>
                  <a:pt x="0" y="0"/>
                </a:moveTo>
                <a:lnTo>
                  <a:pt x="1713950" y="0"/>
                </a:lnTo>
                <a:lnTo>
                  <a:pt x="1713950" y="785301"/>
                </a:lnTo>
                <a:lnTo>
                  <a:pt x="0" y="785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17409"/>
            <a:ext cx="6687137" cy="110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Belleza"/>
              </a:rPr>
              <a:t>Table of content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92137" y="2196404"/>
            <a:ext cx="550863" cy="610836"/>
          </a:xfrm>
          <a:custGeom>
            <a:avLst/>
            <a:gdLst/>
            <a:ahLst/>
            <a:cxnLst/>
            <a:rect r="r" b="b" t="t" l="l"/>
            <a:pathLst>
              <a:path h="610836" w="550863">
                <a:moveTo>
                  <a:pt x="0" y="0"/>
                </a:moveTo>
                <a:lnTo>
                  <a:pt x="550863" y="0"/>
                </a:lnTo>
                <a:lnTo>
                  <a:pt x="550863" y="610836"/>
                </a:lnTo>
                <a:lnTo>
                  <a:pt x="0" y="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75378" y="2120204"/>
            <a:ext cx="563028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Assistant Extra Light Bold"/>
              </a:rPr>
              <a:t>Why we chosse this topic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92137" y="4532664"/>
            <a:ext cx="550863" cy="610836"/>
          </a:xfrm>
          <a:custGeom>
            <a:avLst/>
            <a:gdLst/>
            <a:ahLst/>
            <a:cxnLst/>
            <a:rect r="r" b="b" t="t" l="l"/>
            <a:pathLst>
              <a:path h="610836" w="550863">
                <a:moveTo>
                  <a:pt x="0" y="0"/>
                </a:moveTo>
                <a:lnTo>
                  <a:pt x="550863" y="0"/>
                </a:lnTo>
                <a:lnTo>
                  <a:pt x="550863" y="610836"/>
                </a:lnTo>
                <a:lnTo>
                  <a:pt x="0" y="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251284" y="4431030"/>
            <a:ext cx="457985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Assistant Extra Light Bold"/>
              </a:rPr>
              <a:t>Support tools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92137" y="7145162"/>
            <a:ext cx="550863" cy="610836"/>
          </a:xfrm>
          <a:custGeom>
            <a:avLst/>
            <a:gdLst/>
            <a:ahLst/>
            <a:cxnLst/>
            <a:rect r="r" b="b" t="t" l="l"/>
            <a:pathLst>
              <a:path h="610836" w="550863">
                <a:moveTo>
                  <a:pt x="0" y="0"/>
                </a:moveTo>
                <a:lnTo>
                  <a:pt x="550863" y="0"/>
                </a:lnTo>
                <a:lnTo>
                  <a:pt x="550863" y="610835"/>
                </a:lnTo>
                <a:lnTo>
                  <a:pt x="0" y="61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5378" y="7068962"/>
            <a:ext cx="457985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Assistant Extra Light Bold"/>
              </a:rPr>
              <a:t>Demo website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20269">
            <a:off x="13066203" y="-4196498"/>
            <a:ext cx="6226076" cy="8392995"/>
          </a:xfrm>
          <a:custGeom>
            <a:avLst/>
            <a:gdLst/>
            <a:ahLst/>
            <a:cxnLst/>
            <a:rect r="r" b="b" t="t" l="l"/>
            <a:pathLst>
              <a:path h="8392995" w="6226076">
                <a:moveTo>
                  <a:pt x="0" y="0"/>
                </a:moveTo>
                <a:lnTo>
                  <a:pt x="6226077" y="0"/>
                </a:lnTo>
                <a:lnTo>
                  <a:pt x="6226077" y="8392996"/>
                </a:lnTo>
                <a:lnTo>
                  <a:pt x="0" y="839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43331" y="5960372"/>
            <a:ext cx="6781906" cy="6529835"/>
          </a:xfrm>
          <a:custGeom>
            <a:avLst/>
            <a:gdLst/>
            <a:ahLst/>
            <a:cxnLst/>
            <a:rect r="r" b="b" t="t" l="l"/>
            <a:pathLst>
              <a:path h="6529835" w="6781906">
                <a:moveTo>
                  <a:pt x="0" y="0"/>
                </a:moveTo>
                <a:lnTo>
                  <a:pt x="6781905" y="0"/>
                </a:lnTo>
                <a:lnTo>
                  <a:pt x="6781905" y="6529835"/>
                </a:lnTo>
                <a:lnTo>
                  <a:pt x="0" y="652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6813" y="7703286"/>
            <a:ext cx="2991384" cy="1473936"/>
          </a:xfrm>
          <a:custGeom>
            <a:avLst/>
            <a:gdLst/>
            <a:ahLst/>
            <a:cxnLst/>
            <a:rect r="r" b="b" t="t" l="l"/>
            <a:pathLst>
              <a:path h="1473936" w="2991384">
                <a:moveTo>
                  <a:pt x="0" y="0"/>
                </a:moveTo>
                <a:lnTo>
                  <a:pt x="2991384" y="0"/>
                </a:lnTo>
                <a:lnTo>
                  <a:pt x="2991384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7023" y="1592616"/>
            <a:ext cx="10823736" cy="110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Belleza Bold"/>
              </a:rPr>
              <a:t>1.Why we chosse this topic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8241" y="4994866"/>
            <a:ext cx="6192737" cy="39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98241" y="5640164"/>
            <a:ext cx="6192737" cy="29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03393" y="3902691"/>
            <a:ext cx="12884093" cy="216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5"/>
              </a:lnSpc>
            </a:pPr>
            <a:r>
              <a:rPr lang="en-US" sz="3941">
                <a:solidFill>
                  <a:srgbClr val="191919"/>
                </a:solidFill>
                <a:latin typeface="Belleza Bold"/>
              </a:rPr>
              <a:t>-To help students study and learn. We have compiled multiple-choice test questions for subjects: math, physics, chemistry, and English on one website to make learning easy and fast.</a:t>
            </a:r>
          </a:p>
          <a:p>
            <a:pPr>
              <a:lnSpc>
                <a:spcPts val="433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91761">
            <a:off x="-3843964" y="6485858"/>
            <a:ext cx="6062415" cy="8172373"/>
          </a:xfrm>
          <a:custGeom>
            <a:avLst/>
            <a:gdLst/>
            <a:ahLst/>
            <a:cxnLst/>
            <a:rect r="r" b="b" t="t" l="l"/>
            <a:pathLst>
              <a:path h="8172373" w="6062415">
                <a:moveTo>
                  <a:pt x="0" y="0"/>
                </a:moveTo>
                <a:lnTo>
                  <a:pt x="6062415" y="0"/>
                </a:lnTo>
                <a:lnTo>
                  <a:pt x="6062415" y="8172374"/>
                </a:lnTo>
                <a:lnTo>
                  <a:pt x="0" y="817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5631" y="-1430243"/>
            <a:ext cx="7324738" cy="7052491"/>
          </a:xfrm>
          <a:custGeom>
            <a:avLst/>
            <a:gdLst/>
            <a:ahLst/>
            <a:cxnLst/>
            <a:rect r="r" b="b" t="t" l="l"/>
            <a:pathLst>
              <a:path h="7052491" w="7324738">
                <a:moveTo>
                  <a:pt x="0" y="0"/>
                </a:moveTo>
                <a:lnTo>
                  <a:pt x="7324738" y="0"/>
                </a:lnTo>
                <a:lnTo>
                  <a:pt x="7324738" y="7052491"/>
                </a:lnTo>
                <a:lnTo>
                  <a:pt x="0" y="7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665" y="8375138"/>
            <a:ext cx="2281713" cy="2196906"/>
          </a:xfrm>
          <a:custGeom>
            <a:avLst/>
            <a:gdLst/>
            <a:ahLst/>
            <a:cxnLst/>
            <a:rect r="r" b="b" t="t" l="l"/>
            <a:pathLst>
              <a:path h="2196906" w="2281713">
                <a:moveTo>
                  <a:pt x="0" y="0"/>
                </a:moveTo>
                <a:lnTo>
                  <a:pt x="2281714" y="0"/>
                </a:lnTo>
                <a:lnTo>
                  <a:pt x="2281714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6089" y="1699960"/>
            <a:ext cx="3767654" cy="321963"/>
          </a:xfrm>
          <a:custGeom>
            <a:avLst/>
            <a:gdLst/>
            <a:ahLst/>
            <a:cxnLst/>
            <a:rect r="r" b="b" t="t" l="l"/>
            <a:pathLst>
              <a:path h="321963" w="3767654">
                <a:moveTo>
                  <a:pt x="0" y="0"/>
                </a:moveTo>
                <a:lnTo>
                  <a:pt x="3767654" y="0"/>
                </a:lnTo>
                <a:lnTo>
                  <a:pt x="3767654" y="321963"/>
                </a:lnTo>
                <a:lnTo>
                  <a:pt x="0" y="321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94209" y="3992679"/>
            <a:ext cx="3470983" cy="3470983"/>
          </a:xfrm>
          <a:custGeom>
            <a:avLst/>
            <a:gdLst/>
            <a:ahLst/>
            <a:cxnLst/>
            <a:rect r="r" b="b" t="t" l="l"/>
            <a:pathLst>
              <a:path h="3470983" w="3470983">
                <a:moveTo>
                  <a:pt x="0" y="0"/>
                </a:moveTo>
                <a:lnTo>
                  <a:pt x="3470983" y="0"/>
                </a:lnTo>
                <a:lnTo>
                  <a:pt x="3470983" y="3470983"/>
                </a:lnTo>
                <a:lnTo>
                  <a:pt x="0" y="3470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68981" y="3992679"/>
            <a:ext cx="3524464" cy="3524464"/>
          </a:xfrm>
          <a:custGeom>
            <a:avLst/>
            <a:gdLst/>
            <a:ahLst/>
            <a:cxnLst/>
            <a:rect r="r" b="b" t="t" l="l"/>
            <a:pathLst>
              <a:path h="3524464" w="3524464">
                <a:moveTo>
                  <a:pt x="0" y="0"/>
                </a:moveTo>
                <a:lnTo>
                  <a:pt x="3524464" y="0"/>
                </a:lnTo>
                <a:lnTo>
                  <a:pt x="3524464" y="3524464"/>
                </a:lnTo>
                <a:lnTo>
                  <a:pt x="0" y="3524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98569" y="1142154"/>
            <a:ext cx="6232643" cy="110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Belleza"/>
              </a:rPr>
              <a:t>2.Support tools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387477" y="7186871"/>
            <a:ext cx="5756523" cy="1485058"/>
            <a:chOff x="0" y="0"/>
            <a:chExt cx="7675364" cy="19800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89452"/>
              <a:ext cx="7675364" cy="119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Ubuntu"/>
                </a:rPr>
                <a:t>GITHUB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23825"/>
              <a:ext cx="7675364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7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77918" y="7186871"/>
            <a:ext cx="5756523" cy="1485058"/>
            <a:chOff x="0" y="0"/>
            <a:chExt cx="7675364" cy="198007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89452"/>
              <a:ext cx="7675364" cy="119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Ubuntu"/>
                </a:rPr>
                <a:t>VSCODE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23825"/>
              <a:ext cx="7675364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7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6755" y="2325669"/>
            <a:ext cx="13180259" cy="70843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40895" y="529282"/>
            <a:ext cx="9139369" cy="13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7"/>
              </a:lnSpc>
            </a:pPr>
            <a:r>
              <a:rPr lang="en-US" sz="9006">
                <a:solidFill>
                  <a:srgbClr val="191919"/>
                </a:solidFill>
                <a:latin typeface="Belleza Bold"/>
              </a:rPr>
              <a:t>DEMO WEBSITE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09303" y="5626926"/>
            <a:ext cx="4223432" cy="45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91761">
            <a:off x="-5046395" y="1967871"/>
            <a:ext cx="9267406" cy="12492827"/>
          </a:xfrm>
          <a:custGeom>
            <a:avLst/>
            <a:gdLst/>
            <a:ahLst/>
            <a:cxnLst/>
            <a:rect r="r" b="b" t="t" l="l"/>
            <a:pathLst>
              <a:path h="12492827" w="9267406">
                <a:moveTo>
                  <a:pt x="0" y="0"/>
                </a:moveTo>
                <a:lnTo>
                  <a:pt x="9267406" y="0"/>
                </a:lnTo>
                <a:lnTo>
                  <a:pt x="9267406" y="12492827"/>
                </a:lnTo>
                <a:lnTo>
                  <a:pt x="0" y="12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75188" y="-4317446"/>
            <a:ext cx="8968224" cy="8634892"/>
          </a:xfrm>
          <a:custGeom>
            <a:avLst/>
            <a:gdLst/>
            <a:ahLst/>
            <a:cxnLst/>
            <a:rect r="r" b="b" t="t" l="l"/>
            <a:pathLst>
              <a:path h="8634892" w="8968224">
                <a:moveTo>
                  <a:pt x="0" y="0"/>
                </a:moveTo>
                <a:lnTo>
                  <a:pt x="8968224" y="0"/>
                </a:lnTo>
                <a:lnTo>
                  <a:pt x="8968224" y="8634892"/>
                </a:lnTo>
                <a:lnTo>
                  <a:pt x="0" y="86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6245" y="2871666"/>
            <a:ext cx="2281713" cy="2196906"/>
          </a:xfrm>
          <a:custGeom>
            <a:avLst/>
            <a:gdLst/>
            <a:ahLst/>
            <a:cxnLst/>
            <a:rect r="r" b="b" t="t" l="l"/>
            <a:pathLst>
              <a:path h="2196906" w="2281713">
                <a:moveTo>
                  <a:pt x="0" y="0"/>
                </a:moveTo>
                <a:lnTo>
                  <a:pt x="2281713" y="0"/>
                </a:lnTo>
                <a:lnTo>
                  <a:pt x="2281713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9731" y="8016263"/>
            <a:ext cx="4634548" cy="396043"/>
          </a:xfrm>
          <a:custGeom>
            <a:avLst/>
            <a:gdLst/>
            <a:ahLst/>
            <a:cxnLst/>
            <a:rect r="r" b="b" t="t" l="l"/>
            <a:pathLst>
              <a:path h="396043" w="4634548">
                <a:moveTo>
                  <a:pt x="0" y="0"/>
                </a:moveTo>
                <a:lnTo>
                  <a:pt x="4634548" y="0"/>
                </a:lnTo>
                <a:lnTo>
                  <a:pt x="4634548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4237787"/>
            <a:ext cx="16230600" cy="39764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DAFmbPVuCtk</dc:identifier>
  <dcterms:modified xsi:type="dcterms:W3CDTF">2011-08-01T06:04:30Z</dcterms:modified>
  <cp:revision>1</cp:revision>
  <dc:title>Quiz online</dc:title>
</cp:coreProperties>
</file>